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68" autoAdjust="0"/>
    <p:restoredTop sz="94660"/>
  </p:normalViewPr>
  <p:slideViewPr>
    <p:cSldViewPr snapToGrid="0">
      <p:cViewPr varScale="1">
        <p:scale>
          <a:sx n="63" d="100"/>
          <a:sy n="63" d="100"/>
        </p:scale>
        <p:origin x="-138" y="-3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pPr/>
              <a:t>11/21/2013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2497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8246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8291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49783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7367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92648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11/21/2013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07929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D73815-2707-4475-8F1A-B873CB631BB4}"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3759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A4AFB99-0EAB-4182-AFF8-E214C82A68F6}"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54947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95897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0149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23439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11/21/2013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826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11/21/2013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941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11/21/2013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61338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98576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spTree>
    <p:extLst>
      <p:ext uri="{BB962C8B-B14F-4D97-AF65-F5344CB8AC3E}">
        <p14:creationId xmlns:p14="http://schemas.microsoft.com/office/powerpoint/2010/main" xmlns="" val="399825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298CD5-6C1E-4009-B41F-6DF62E31D3BE}" type="datetimeFigureOut">
              <a:rPr lang="en-US" smtClean="0"/>
              <a:pPr/>
              <a:t>11/21/2013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796292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7f229WjdDY" TargetMode="External"/><Relationship Id="rId2" Type="http://schemas.openxmlformats.org/officeDocument/2006/relationships/hyperlink" Target="http://www.youtube.com/watch?v=K0H69z4_tYY" TargetMode="External"/><Relationship Id="rId1" Type="http://schemas.openxmlformats.org/officeDocument/2006/relationships/slideLayout" Target="../slideLayouts/slideLayout2.xml"/><Relationship Id="rId4" Type="http://schemas.openxmlformats.org/officeDocument/2006/relationships/hyperlink" Target="http://www.youtube.com/watch?v=EljdrOBxM8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37013" y="476282"/>
            <a:ext cx="5943600" cy="5924550"/>
          </a:xfrm>
          <a:prstGeom prst="rect">
            <a:avLst/>
          </a:prstGeom>
        </p:spPr>
      </p:pic>
    </p:spTree>
    <p:extLst>
      <p:ext uri="{BB962C8B-B14F-4D97-AF65-F5344CB8AC3E}">
        <p14:creationId xmlns:p14="http://schemas.microsoft.com/office/powerpoint/2010/main" xmlns="" val="4125093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www.youtube.com/watch?v=K0H69z4_tYY</a:t>
            </a:r>
            <a:endParaRPr lang="en-US" dirty="0" smtClean="0"/>
          </a:p>
          <a:p>
            <a:r>
              <a:rPr lang="en-US" u="sng" dirty="0">
                <a:hlinkClick r:id="rId3"/>
              </a:rPr>
              <a:t>http://www.youtube.com/watch?v=f7f229WjdDY</a:t>
            </a:r>
            <a:endParaRPr lang="en-US" dirty="0"/>
          </a:p>
          <a:p>
            <a:r>
              <a:rPr lang="en-US">
                <a:hlinkClick r:id="rId4"/>
              </a:rPr>
              <a:t>http://www.youtube.com/watch?v=EljdrOBxM8c</a:t>
            </a:r>
            <a:endParaRPr lang="en-US" dirty="0"/>
          </a:p>
        </p:txBody>
      </p:sp>
    </p:spTree>
    <p:extLst>
      <p:ext uri="{BB962C8B-B14F-4D97-AF65-F5344CB8AC3E}">
        <p14:creationId xmlns:p14="http://schemas.microsoft.com/office/powerpoint/2010/main" xmlns="" val="163951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11.14.13</a:t>
            </a:r>
            <a:endParaRPr lang="en-US" dirty="0"/>
          </a:p>
        </p:txBody>
      </p:sp>
      <p:sp>
        <p:nvSpPr>
          <p:cNvPr id="3" name="Content Placeholder 2"/>
          <p:cNvSpPr>
            <a:spLocks noGrp="1"/>
          </p:cNvSpPr>
          <p:nvPr>
            <p:ph idx="1"/>
          </p:nvPr>
        </p:nvSpPr>
        <p:spPr/>
        <p:txBody>
          <a:bodyPr/>
          <a:lstStyle/>
          <a:p>
            <a:r>
              <a:rPr lang="en-US" dirty="0" smtClean="0"/>
              <a:t>For Ms. </a:t>
            </a:r>
            <a:r>
              <a:rPr lang="en-US" dirty="0" err="1" smtClean="0"/>
              <a:t>Ornat’s</a:t>
            </a:r>
            <a:r>
              <a:rPr lang="en-US" dirty="0" smtClean="0"/>
              <a:t> birthday (which is today…) she would like you to write what you have enjoyed most about this course.  </a:t>
            </a:r>
            <a:endParaRPr lang="en-US" dirty="0"/>
          </a:p>
        </p:txBody>
      </p:sp>
    </p:spTree>
    <p:extLst>
      <p:ext uri="{BB962C8B-B14F-4D97-AF65-F5344CB8AC3E}">
        <p14:creationId xmlns:p14="http://schemas.microsoft.com/office/powerpoint/2010/main" xmlns="" val="181520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874" y="726925"/>
            <a:ext cx="4351025" cy="2283824"/>
          </a:xfrm>
        </p:spPr>
        <p:txBody>
          <a:bodyPr/>
          <a:lstStyle/>
          <a:p>
            <a:r>
              <a:rPr lang="en-US" dirty="0" smtClean="0"/>
              <a:t>Introduction to Ancient Egypt</a:t>
            </a:r>
            <a:endParaRPr lang="en-US" dirty="0"/>
          </a:p>
        </p:txBody>
      </p:sp>
      <p:pic>
        <p:nvPicPr>
          <p:cNvPr id="1026" name="Picture 2" descr="http://www.hooverlibrary.org/sites/default/files/ancient-egypt-pyramids-wallpap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31216" y="1777278"/>
            <a:ext cx="5660784" cy="31841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resources.woodlands-junior.kent.sch.uk/homework/egypt/images/tm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9719" y="2598102"/>
            <a:ext cx="2305050" cy="3352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052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Egypt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1663662827"/>
              </p:ext>
            </p:extLst>
          </p:nvPr>
        </p:nvGraphicFramePr>
        <p:xfrm>
          <a:off x="826516" y="3249827"/>
          <a:ext cx="4824413" cy="1123902"/>
        </p:xfrm>
        <a:graphic>
          <a:graphicData uri="http://schemas.openxmlformats.org/drawingml/2006/table">
            <a:tbl>
              <a:tblPr/>
              <a:tblGrid>
                <a:gridCol w="4824413"/>
              </a:tblGrid>
              <a:tr h="1123902">
                <a:tc>
                  <a:txBody>
                    <a:bodyPr/>
                    <a:lstStyle/>
                    <a:p>
                      <a:pPr algn="l"/>
                      <a:r>
                        <a:rPr lang="en-US" sz="1400" dirty="0"/>
                        <a:t>The ancient Egyptians enjoyed many natural barriers. There were deserts to the east and west of the Nile River, and mountains to the south. This isolated the ancient Egyptians and allowed them to develop a truly distinctive culture.</a:t>
                      </a:r>
                    </a:p>
                  </a:txBody>
                  <a:tcPr marL="22478" marR="22478" marT="22478" marB="22478">
                    <a:lnL>
                      <a:noFill/>
                    </a:lnL>
                    <a:lnR>
                      <a:noFill/>
                    </a:lnR>
                    <a:lnT>
                      <a:noFill/>
                    </a:lnT>
                    <a:lnB>
                      <a:noFill/>
                    </a:lnB>
                    <a:solidFill>
                      <a:srgbClr val="FFFFFF"/>
                    </a:solidFill>
                  </a:tcPr>
                </a:tc>
              </a:tr>
            </a:tbl>
          </a:graphicData>
        </a:graphic>
      </p:graphicFrame>
      <p:pic>
        <p:nvPicPr>
          <p:cNvPr id="2050" name="Picture 2" descr="http://www.mnh.si.edu/exhibits/eternal-life/images/map-egypt-lg.gif"/>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549174" y="646074"/>
            <a:ext cx="3472650" cy="6012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00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Land vs. Red Land</a:t>
            </a:r>
            <a:endParaRPr lang="en-US" dirty="0"/>
          </a:p>
        </p:txBody>
      </p:sp>
      <p:sp>
        <p:nvSpPr>
          <p:cNvPr id="3" name="Text Placeholder 2"/>
          <p:cNvSpPr>
            <a:spLocks noGrp="1"/>
          </p:cNvSpPr>
          <p:nvPr>
            <p:ph type="body" idx="1"/>
          </p:nvPr>
        </p:nvSpPr>
        <p:spPr>
          <a:xfrm>
            <a:off x="1154955" y="2221335"/>
            <a:ext cx="4825157" cy="1499130"/>
          </a:xfrm>
        </p:spPr>
        <p:txBody>
          <a:bodyPr/>
          <a:lstStyle/>
          <a:p>
            <a:r>
              <a:rPr lang="en-US" sz="1600" dirty="0">
                <a:solidFill>
                  <a:srgbClr val="000000"/>
                </a:solidFill>
                <a:latin typeface="Arial" panose="020B0604020202020204" pitchFamily="34" charset="0"/>
              </a:rPr>
              <a:t>The 'black land' was the fertile land on the banks of the Nile. The ancient Egyptians used this land for growing their crops. This was the only land in ancient Egypt that could be farmed because a layer of rich, black </a:t>
            </a:r>
            <a:r>
              <a:rPr lang="en-US" sz="1600" dirty="0" smtClean="0">
                <a:latin typeface="Arial" panose="020B0604020202020204" pitchFamily="34" charset="0"/>
              </a:rPr>
              <a:t>silt</a:t>
            </a:r>
            <a:r>
              <a:rPr lang="en-US" sz="1600" dirty="0" smtClean="0">
                <a:solidFill>
                  <a:srgbClr val="000000"/>
                </a:solidFill>
                <a:latin typeface="Arial" panose="020B0604020202020204" pitchFamily="34" charset="0"/>
              </a:rPr>
              <a:t> was </a:t>
            </a:r>
            <a:r>
              <a:rPr lang="en-US" sz="1600" dirty="0">
                <a:solidFill>
                  <a:srgbClr val="000000"/>
                </a:solidFill>
                <a:latin typeface="Arial" panose="020B0604020202020204" pitchFamily="34" charset="0"/>
              </a:rPr>
              <a:t>deposited there every year after the Nile flooded.</a:t>
            </a:r>
            <a:endParaRPr lang="en-US" sz="16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1396190" y="3720465"/>
            <a:ext cx="4139470" cy="2752747"/>
          </a:xfrm>
        </p:spPr>
      </p:pic>
      <p:sp>
        <p:nvSpPr>
          <p:cNvPr id="5" name="Text Placeholder 4"/>
          <p:cNvSpPr>
            <a:spLocks noGrp="1"/>
          </p:cNvSpPr>
          <p:nvPr>
            <p:ph type="body" sz="quarter" idx="3"/>
          </p:nvPr>
        </p:nvSpPr>
        <p:spPr>
          <a:xfrm>
            <a:off x="6208712" y="2221335"/>
            <a:ext cx="5053759" cy="1499130"/>
          </a:xfrm>
        </p:spPr>
        <p:txBody>
          <a:bodyPr/>
          <a:lstStyle/>
          <a:p>
            <a:r>
              <a:rPr lang="en-US" sz="1600" dirty="0">
                <a:solidFill>
                  <a:srgbClr val="000000"/>
                </a:solidFill>
                <a:latin typeface="Arial" panose="020B0604020202020204" pitchFamily="34" charset="0"/>
              </a:rPr>
              <a:t>The 'red land' was </a:t>
            </a:r>
            <a:r>
              <a:rPr lang="en-US" sz="1600" dirty="0" smtClean="0">
                <a:solidFill>
                  <a:srgbClr val="000000"/>
                </a:solidFill>
                <a:latin typeface="Arial" panose="020B0604020202020204" pitchFamily="34" charset="0"/>
              </a:rPr>
              <a:t>the </a:t>
            </a:r>
            <a:r>
              <a:rPr lang="en-US" sz="1600" dirty="0" smtClean="0">
                <a:latin typeface="Arial" panose="020B0604020202020204" pitchFamily="34" charset="0"/>
              </a:rPr>
              <a:t>barren</a:t>
            </a:r>
            <a:r>
              <a:rPr lang="en-US" sz="1600" dirty="0" smtClean="0">
                <a:solidFill>
                  <a:srgbClr val="000000"/>
                </a:solidFill>
                <a:latin typeface="Arial" panose="020B0604020202020204" pitchFamily="34" charset="0"/>
              </a:rPr>
              <a:t> desert </a:t>
            </a:r>
            <a:r>
              <a:rPr lang="en-US" sz="1600" dirty="0">
                <a:solidFill>
                  <a:srgbClr val="000000"/>
                </a:solidFill>
                <a:latin typeface="Arial" panose="020B0604020202020204" pitchFamily="34" charset="0"/>
              </a:rPr>
              <a:t>that protected Egypt on two sides. These deserts separated ancient Egypt from </a:t>
            </a:r>
            <a:r>
              <a:rPr lang="en-US" sz="1600" dirty="0" smtClean="0">
                <a:solidFill>
                  <a:srgbClr val="000000"/>
                </a:solidFill>
                <a:latin typeface="Arial" panose="020B0604020202020204" pitchFamily="34" charset="0"/>
              </a:rPr>
              <a:t>neighboring </a:t>
            </a:r>
            <a:r>
              <a:rPr lang="en-US" sz="1600" dirty="0">
                <a:solidFill>
                  <a:srgbClr val="000000"/>
                </a:solidFill>
                <a:latin typeface="Arial" panose="020B0604020202020204" pitchFamily="34" charset="0"/>
              </a:rPr>
              <a:t>countries and invading armies. They also provided the ancient Egyptians with a source for </a:t>
            </a:r>
            <a:r>
              <a:rPr lang="en-US" sz="1600" dirty="0" smtClean="0">
                <a:latin typeface="Arial" panose="020B0604020202020204" pitchFamily="34" charset="0"/>
              </a:rPr>
              <a:t>precious</a:t>
            </a:r>
            <a:r>
              <a:rPr lang="en-US" sz="1600" dirty="0" smtClean="0">
                <a:solidFill>
                  <a:srgbClr val="000000"/>
                </a:solidFill>
                <a:latin typeface="Arial" panose="020B0604020202020204" pitchFamily="34" charset="0"/>
              </a:rPr>
              <a:t> metals </a:t>
            </a:r>
            <a:r>
              <a:rPr lang="en-US" sz="1600" dirty="0">
                <a:solidFill>
                  <a:srgbClr val="000000"/>
                </a:solidFill>
                <a:latin typeface="Arial" panose="020B0604020202020204" pitchFamily="34" charset="0"/>
              </a:rPr>
              <a:t>and semi-precious stones. </a:t>
            </a:r>
            <a:endParaRPr lang="en-US" sz="16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6655974" y="3687001"/>
            <a:ext cx="4097370" cy="2786211"/>
          </a:xfrm>
        </p:spPr>
      </p:pic>
    </p:spTree>
    <p:extLst>
      <p:ext uri="{BB962C8B-B14F-4D97-AF65-F5344CB8AC3E}">
        <p14:creationId xmlns:p14="http://schemas.microsoft.com/office/powerpoint/2010/main" xmlns="" val="339298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p:txBody>
          <a:bodyPr/>
          <a:lstStyle/>
          <a:p>
            <a:r>
              <a:rPr lang="en-US" dirty="0"/>
              <a:t>NILE RIVER VALLEY</a:t>
            </a:r>
          </a:p>
        </p:txBody>
      </p:sp>
      <p:sp>
        <p:nvSpPr>
          <p:cNvPr id="9219" name="Rectangle 3"/>
          <p:cNvSpPr>
            <a:spLocks noGrp="1" noChangeArrowheads="1"/>
          </p:cNvSpPr>
          <p:nvPr>
            <p:ph type="body" idx="1"/>
          </p:nvPr>
        </p:nvSpPr>
        <p:spPr>
          <a:xfrm>
            <a:off x="6553200" y="2534222"/>
            <a:ext cx="4038600" cy="2618232"/>
          </a:xfrm>
        </p:spPr>
        <p:txBody>
          <a:bodyPr/>
          <a:lstStyle/>
          <a:p>
            <a:r>
              <a:rPr lang="en-US" dirty="0"/>
              <a:t>Lifeline of Egypt is the Nile River.</a:t>
            </a:r>
          </a:p>
          <a:p>
            <a:r>
              <a:rPr lang="en-US" dirty="0"/>
              <a:t>Nile River supplies 85% of the country’s water.</a:t>
            </a:r>
          </a:p>
          <a:p>
            <a:r>
              <a:rPr lang="en-US" dirty="0"/>
              <a:t>The Nile River is 4,180 miles in length</a:t>
            </a:r>
            <a:r>
              <a:rPr lang="en-US" dirty="0" smtClean="0"/>
              <a:t>.</a:t>
            </a:r>
          </a:p>
          <a:p>
            <a:r>
              <a:rPr lang="en-US" dirty="0" smtClean="0"/>
              <a:t>The majority of Egyptians live near the Nile River. </a:t>
            </a:r>
            <a:endParaRPr lang="en-US" dirty="0"/>
          </a:p>
        </p:txBody>
      </p:sp>
      <p:pic>
        <p:nvPicPr>
          <p:cNvPr id="9220" name="Picture 4" descr="C:\Documents and Settings\psmothers\My Documents\My Pictures\blue_nile_.gif"/>
          <p:cNvPicPr>
            <a:picLocks noChangeAspect="1" noChangeArrowheads="1"/>
          </p:cNvPicPr>
          <p:nvPr/>
        </p:nvPicPr>
        <p:blipFill>
          <a:blip r:embed="rId2" cstate="print"/>
          <a:srcRect/>
          <a:stretch>
            <a:fillRect/>
          </a:stretch>
        </p:blipFill>
        <p:spPr bwMode="auto">
          <a:xfrm>
            <a:off x="548640" y="1943824"/>
            <a:ext cx="5839968" cy="4111030"/>
          </a:xfrm>
          <a:prstGeom prst="rect">
            <a:avLst/>
          </a:prstGeom>
          <a:noFill/>
        </p:spPr>
      </p:pic>
    </p:spTree>
    <p:extLst>
      <p:ext uri="{BB962C8B-B14F-4D97-AF65-F5344CB8AC3E}">
        <p14:creationId xmlns:p14="http://schemas.microsoft.com/office/powerpoint/2010/main" xmlns="" val="1063706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dissolve">
                                      <p:cBhvr>
                                        <p:cTn id="13"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p:txBody>
          <a:bodyPr/>
          <a:lstStyle/>
          <a:p>
            <a:r>
              <a:rPr lang="en-US" dirty="0"/>
              <a:t>SINAI PENINSULA</a:t>
            </a:r>
          </a:p>
        </p:txBody>
      </p:sp>
      <p:sp>
        <p:nvSpPr>
          <p:cNvPr id="10243" name="Rectangle 3"/>
          <p:cNvSpPr>
            <a:spLocks noGrp="1" noChangeArrowheads="1"/>
          </p:cNvSpPr>
          <p:nvPr>
            <p:ph type="body" idx="1"/>
          </p:nvPr>
        </p:nvSpPr>
        <p:spPr>
          <a:xfrm>
            <a:off x="6260592" y="2849880"/>
            <a:ext cx="4017264" cy="2819400"/>
          </a:xfrm>
        </p:spPr>
        <p:txBody>
          <a:bodyPr/>
          <a:lstStyle/>
          <a:p>
            <a:r>
              <a:rPr lang="en-US" dirty="0"/>
              <a:t>Sinai Peninsula lies southeast of the Nile Delta.</a:t>
            </a:r>
          </a:p>
          <a:p>
            <a:r>
              <a:rPr lang="en-US" dirty="0"/>
              <a:t>Major crossroads between two continents-Africa and Asia.</a:t>
            </a:r>
          </a:p>
        </p:txBody>
      </p:sp>
      <p:pic>
        <p:nvPicPr>
          <p:cNvPr id="10245" name="Picture 5" descr="C:\Documents and Settings\psmothers\My Documents\My Pictures\sinai peninsula.jpg"/>
          <p:cNvPicPr>
            <a:picLocks noChangeAspect="1" noChangeArrowheads="1"/>
          </p:cNvPicPr>
          <p:nvPr/>
        </p:nvPicPr>
        <p:blipFill>
          <a:blip r:embed="rId2" cstate="print"/>
          <a:srcRect/>
          <a:stretch>
            <a:fillRect/>
          </a:stretch>
        </p:blipFill>
        <p:spPr bwMode="auto">
          <a:xfrm>
            <a:off x="857376" y="1877568"/>
            <a:ext cx="4602719" cy="4663440"/>
          </a:xfrm>
          <a:prstGeom prst="rect">
            <a:avLst/>
          </a:prstGeom>
          <a:noFill/>
        </p:spPr>
      </p:pic>
    </p:spTree>
    <p:extLst>
      <p:ext uri="{BB962C8B-B14F-4D97-AF65-F5344CB8AC3E}">
        <p14:creationId xmlns:p14="http://schemas.microsoft.com/office/powerpoint/2010/main" xmlns="" val="6253136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dissolve">
                                      <p:cBhvr>
                                        <p:cTn id="1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p:txBody>
          <a:bodyPr/>
          <a:lstStyle/>
          <a:p>
            <a:r>
              <a:rPr lang="en-US" dirty="0" smtClean="0"/>
              <a:t>DESERTS aka Red Land</a:t>
            </a:r>
            <a:endParaRPr lang="en-US" dirty="0"/>
          </a:p>
        </p:txBody>
      </p:sp>
      <p:sp>
        <p:nvSpPr>
          <p:cNvPr id="11267" name="Rectangle 3"/>
          <p:cNvSpPr>
            <a:spLocks noGrp="1" noChangeArrowheads="1"/>
          </p:cNvSpPr>
          <p:nvPr>
            <p:ph type="body" idx="1"/>
          </p:nvPr>
        </p:nvSpPr>
        <p:spPr>
          <a:xfrm>
            <a:off x="432341" y="2298700"/>
            <a:ext cx="5883116" cy="2639060"/>
          </a:xfrm>
        </p:spPr>
        <p:txBody>
          <a:bodyPr/>
          <a:lstStyle/>
          <a:p>
            <a:pPr>
              <a:lnSpc>
                <a:spcPct val="90000"/>
              </a:lnSpc>
            </a:pPr>
            <a:r>
              <a:rPr lang="en-US" dirty="0"/>
              <a:t>Most of Egypt is desert.</a:t>
            </a:r>
          </a:p>
          <a:p>
            <a:pPr>
              <a:lnSpc>
                <a:spcPct val="90000"/>
              </a:lnSpc>
            </a:pPr>
            <a:r>
              <a:rPr lang="en-US" dirty="0"/>
              <a:t>2 deserts occupy most of Egypt:  Libyan and Arabian.</a:t>
            </a:r>
          </a:p>
          <a:p>
            <a:pPr>
              <a:lnSpc>
                <a:spcPct val="90000"/>
              </a:lnSpc>
            </a:pPr>
            <a:r>
              <a:rPr lang="en-US" dirty="0"/>
              <a:t>The Libyan desert covers two-thirds of Egypt’s land area.</a:t>
            </a:r>
          </a:p>
          <a:p>
            <a:pPr>
              <a:lnSpc>
                <a:spcPct val="90000"/>
              </a:lnSpc>
            </a:pPr>
            <a:r>
              <a:rPr lang="en-US" dirty="0"/>
              <a:t>The Libyan and Arabian deserts are parts of the Sahara desert, one of the largest deserts in the world.</a:t>
            </a:r>
          </a:p>
        </p:txBody>
      </p:sp>
      <p:pic>
        <p:nvPicPr>
          <p:cNvPr id="3074" name="Picture 2" descr="http://2.bp.blogspot.com/-E4HbRIm_LvI/UYaC0J2yqTI/AAAAAAAAASA/uFcf3OK3CPc/s1600/Egypt+desert+safar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83223" y="2298700"/>
            <a:ext cx="5370213" cy="4083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4608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Egyptian Revolution</a:t>
            </a:r>
            <a:endParaRPr lang="en-US" dirty="0"/>
          </a:p>
        </p:txBody>
      </p:sp>
      <p:pic>
        <p:nvPicPr>
          <p:cNvPr id="4098" name="Picture 2" descr="http://darkroom.baltimoresun.com/wp-content/uploads/2013/07/REU-EGYPT-PROTESTS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1509" y="1861484"/>
            <a:ext cx="7224955" cy="4816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4074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147</TotalTime>
  <Words>289</Words>
  <Application>Microsoft Office PowerPoint</Application>
  <PresentationFormat>Custom</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 Boardroom</vt:lpstr>
      <vt:lpstr>DEAR</vt:lpstr>
      <vt:lpstr>Do Now 11.14.13</vt:lpstr>
      <vt:lpstr>Introduction to Ancient Egypt</vt:lpstr>
      <vt:lpstr>Geography of Egypt</vt:lpstr>
      <vt:lpstr>Black Land vs. Red Land</vt:lpstr>
      <vt:lpstr>NILE RIVER VALLEY</vt:lpstr>
      <vt:lpstr>SINAI PENINSULA</vt:lpstr>
      <vt:lpstr>DESERTS aka Red Land</vt:lpstr>
      <vt:lpstr>The Egyptian Revolution</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dc:title>
  <dc:creator>Ornat, Natalie M.</dc:creator>
  <cp:lastModifiedBy>nataliem.ornat</cp:lastModifiedBy>
  <cp:revision>12</cp:revision>
  <dcterms:created xsi:type="dcterms:W3CDTF">2013-11-11T17:53:29Z</dcterms:created>
  <dcterms:modified xsi:type="dcterms:W3CDTF">2013-11-21T19:50:15Z</dcterms:modified>
</cp:coreProperties>
</file>